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ato" panose="020B0604020202020204" charset="0"/>
      <p:regular r:id="rId14"/>
      <p:bold r:id="rId15"/>
      <p:italic r:id="rId16"/>
      <p:boldItalic r:id="rId17"/>
    </p:embeddedFont>
    <p:embeddedFont>
      <p:font typeface="Raleway" panose="020B060402020202020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c22f7dc83_0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c22f7dc83_0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ab81fbd3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ab81fbd3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ab81fbd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ab81fbd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ab81fbd3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ab81fbd3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ab81fbd3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ab81fbd3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ab81fbd3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ab81fbd3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c22f7dc83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c22f7dc83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c22f7dc8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c22f7dc8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c22f7dc83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c22f7dc83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ab81fbd3c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ab81fbd3c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63292" y="1169331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FF00"/>
                </a:solidFill>
                <a:highlight>
                  <a:srgbClr val="22AD08"/>
                </a:highlight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FF00"/>
                </a:solidFill>
                <a:highlight>
                  <a:srgbClr val="22AD08"/>
                </a:highlight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Sprite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Deepak Babu, Marlowe Fulton, Jack Gordon, Abraham Lemaitre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950" y="1784774"/>
            <a:ext cx="2519052" cy="3358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Develop complete UI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Further Optimize Model Parameters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Larger datasets with better Infrastructure </a:t>
            </a:r>
            <a:endParaRPr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053" y="1853853"/>
            <a:ext cx="2480725" cy="24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/>
          <p:nvPr/>
        </p:nvSpPr>
        <p:spPr>
          <a:xfrm>
            <a:off x="-30700" y="2727050"/>
            <a:ext cx="9174600" cy="85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Closing… </a:t>
            </a: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729450" y="2063600"/>
            <a:ext cx="1609800" cy="14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A3DA"/>
                </a:solidFill>
              </a:rPr>
              <a:t>Learning  </a:t>
            </a:r>
            <a:endParaRPr sz="2400" b="1">
              <a:solidFill>
                <a:srgbClr val="00A3DA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A3DA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Python </a:t>
            </a:r>
            <a:endParaRPr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DS </a:t>
            </a:r>
            <a:endParaRPr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A3DA"/>
              </a:solidFill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2526850" y="3682175"/>
            <a:ext cx="2630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A3DA"/>
                </a:solidFill>
              </a:rPr>
              <a:t>Design</a:t>
            </a:r>
            <a:endParaRPr/>
          </a:p>
        </p:txBody>
      </p:sp>
      <p:sp>
        <p:nvSpPr>
          <p:cNvPr id="203" name="Google Shape;203;p23"/>
          <p:cNvSpPr txBox="1"/>
          <p:nvPr/>
        </p:nvSpPr>
        <p:spPr>
          <a:xfrm>
            <a:off x="3552725" y="2013050"/>
            <a:ext cx="3000000" cy="14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A3DA"/>
                </a:solidFill>
              </a:rPr>
              <a:t>Technology</a:t>
            </a:r>
            <a:endParaRPr sz="2400" b="1">
              <a:solidFill>
                <a:srgbClr val="00A3DA"/>
              </a:solidFill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5827025" y="3581075"/>
            <a:ext cx="3000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A3DA"/>
                </a:solidFill>
              </a:rPr>
              <a:t>Completion / Value Delivered</a:t>
            </a:r>
            <a:endParaRPr sz="2400" b="1">
              <a:solidFill>
                <a:srgbClr val="00A3DA"/>
              </a:solidFill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2526850" y="2880450"/>
            <a:ext cx="1395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Model Development</a:t>
            </a:r>
            <a:endParaRPr b="1"/>
          </a:p>
        </p:txBody>
      </p:sp>
      <p:sp>
        <p:nvSpPr>
          <p:cNvPr id="206" name="Google Shape;206;p23"/>
          <p:cNvSpPr txBox="1"/>
          <p:nvPr/>
        </p:nvSpPr>
        <p:spPr>
          <a:xfrm>
            <a:off x="4355063" y="2880450"/>
            <a:ext cx="1395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IIOT</a:t>
            </a:r>
            <a:endParaRPr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Power BI</a:t>
            </a:r>
            <a:endParaRPr b="1"/>
          </a:p>
        </p:txBody>
      </p:sp>
      <p:sp>
        <p:nvSpPr>
          <p:cNvPr id="207" name="Google Shape;207;p23"/>
          <p:cNvSpPr txBox="1"/>
          <p:nvPr/>
        </p:nvSpPr>
        <p:spPr>
          <a:xfrm>
            <a:off x="6468000" y="2880450"/>
            <a:ext cx="2035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Technology Solution Development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29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36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6E6E7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Skills Required:</a:t>
            </a:r>
            <a:endParaRPr sz="1800" b="0">
              <a:solidFill>
                <a:srgbClr val="6E6E7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698500" lvl="0" indent="-3429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6E6E73"/>
              </a:buClr>
              <a:buSzPts val="1800"/>
              <a:buFont typeface="Roboto"/>
              <a:buChar char="●"/>
            </a:pPr>
            <a:r>
              <a:rPr lang="en" sz="1800" b="0">
                <a:solidFill>
                  <a:srgbClr val="6E6E7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 coding experience is necessary. We encourage individuals to leverage their innovative and problem-solving skills.</a:t>
            </a:r>
            <a:endParaRPr sz="1800" b="0">
              <a:solidFill>
                <a:srgbClr val="6E6E7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6363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b="0">
              <a:solidFill>
                <a:srgbClr val="6E6E7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636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6E6E7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we provide:</a:t>
            </a:r>
            <a:endParaRPr sz="1800" b="0">
              <a:solidFill>
                <a:srgbClr val="6E6E7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698500" lvl="0" indent="-3429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6E6E73"/>
              </a:buClr>
              <a:buSzPts val="1800"/>
              <a:buFont typeface="Roboto"/>
              <a:buChar char="●"/>
            </a:pPr>
            <a:r>
              <a:rPr lang="en" sz="1800" b="0">
                <a:solidFill>
                  <a:srgbClr val="6E6E7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FOOD! - Pizza, snacks and Red Bull</a:t>
            </a:r>
            <a:endParaRPr sz="1800" b="0">
              <a:solidFill>
                <a:srgbClr val="6E6E7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b="0">
              <a:solidFill>
                <a:srgbClr val="6E6E7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50" y="1934475"/>
            <a:ext cx="768150" cy="8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50" y="3569700"/>
            <a:ext cx="768150" cy="8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1493400" y="365925"/>
            <a:ext cx="61602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ato"/>
                <a:ea typeface="Lato"/>
                <a:cs typeface="Lato"/>
                <a:sym typeface="Lato"/>
              </a:rPr>
              <a:t>Why We showed up … 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92698">
            <a:off x="5529272" y="2710188"/>
            <a:ext cx="3051510" cy="109712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1992650" y="4405075"/>
            <a:ext cx="53202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>
                <a:latin typeface="Lato"/>
                <a:ea typeface="Lato"/>
                <a:cs typeface="Lato"/>
                <a:sym typeface="Lato"/>
              </a:rPr>
              <a:t>Opportunity to Learn!!</a:t>
            </a:r>
            <a:endParaRPr sz="2400" b="1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ctrTitle"/>
          </p:nvPr>
        </p:nvSpPr>
        <p:spPr>
          <a:xfrm>
            <a:off x="729625" y="342075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we are .. </a:t>
            </a:r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1"/>
          </p:nvPr>
        </p:nvSpPr>
        <p:spPr>
          <a:xfrm>
            <a:off x="729627" y="394553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" y="1378575"/>
            <a:ext cx="8134350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3248" y="4403625"/>
            <a:ext cx="9144000" cy="54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1170148" y="4486735"/>
            <a:ext cx="1029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HS Junior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2999148" y="4486735"/>
            <a:ext cx="12756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Sophomore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4472948" y="4486735"/>
            <a:ext cx="12756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Sophomore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6230948" y="4486735"/>
            <a:ext cx="19935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Business/Sales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5336500" y="0"/>
            <a:ext cx="38391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We Love SPRITE! </a:t>
            </a:r>
            <a:endParaRPr sz="30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5094950" y="715975"/>
            <a:ext cx="32544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Pick and Place 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228750" y="373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last 24 hours,  </a:t>
            </a:r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74350" y="1766275"/>
            <a:ext cx="35961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Analysed, organised, and developed  a large, real-world dataset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Built a Deep Learning Model</a:t>
            </a:r>
            <a:endParaRPr sz="1800"/>
          </a:p>
        </p:txBody>
      </p:sp>
      <p:sp>
        <p:nvSpPr>
          <p:cNvPr id="119" name="Google Shape;119;p16"/>
          <p:cNvSpPr txBox="1"/>
          <p:nvPr/>
        </p:nvSpPr>
        <p:spPr>
          <a:xfrm>
            <a:off x="1774050" y="909125"/>
            <a:ext cx="55959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 Accomplished …..</a:t>
            </a:r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7467" y="1133921"/>
            <a:ext cx="1112808" cy="14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7475" y="2341752"/>
            <a:ext cx="1112800" cy="111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5">
            <a:alphaModFix/>
          </a:blip>
          <a:srcRect t="25276" b="25785"/>
          <a:stretch/>
        </p:blipFill>
        <p:spPr>
          <a:xfrm>
            <a:off x="74350" y="4249525"/>
            <a:ext cx="3247450" cy="893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4231875" y="3182575"/>
            <a:ext cx="35961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Learned about the process of data science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Learned how to use Power BI to visualize data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Learned Python (Marlowe,  Abraham)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Learned about how Rockwell implements IIoT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4094175" y="3182575"/>
            <a:ext cx="3871500" cy="1723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4172575" y="2536975"/>
            <a:ext cx="55959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 Learned…..</a:t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96700" y="1766275"/>
            <a:ext cx="3596100" cy="1416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271000" y="3310200"/>
            <a:ext cx="3247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Also went through 20 cans of sprite, 190g of sugar per person, which is nearly 400% of recommended daily dose of sugar</a:t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Value </a:t>
            </a:r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1535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Predicting anomalies before they happen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Allows company to minimize losses due to errors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1800 nozzles running, lost revenue adds up quickly</a:t>
            </a:r>
            <a:endParaRPr/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663" y="3146025"/>
            <a:ext cx="5643211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775" y="4019700"/>
            <a:ext cx="613410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 rot="10800000">
            <a:off x="5997226" y="3577800"/>
            <a:ext cx="1497300" cy="681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6697550" y="2165800"/>
            <a:ext cx="1509600" cy="145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4881200" y="2165800"/>
            <a:ext cx="1675500" cy="145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3230750" y="2165800"/>
            <a:ext cx="1509600" cy="145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972800" y="2154600"/>
            <a:ext cx="2117100" cy="1485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1"/>
          </p:nvPr>
        </p:nvSpPr>
        <p:spPr>
          <a:xfrm>
            <a:off x="1056225" y="4293900"/>
            <a:ext cx="7688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used simplest of tools.   Slept very little… </a:t>
            </a:r>
            <a:endParaRPr sz="2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sp>
        <p:nvSpPr>
          <p:cNvPr id="146" name="Google Shape;146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3299400" y="2201325"/>
            <a:ext cx="1509600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Prepare Data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8" name="Google Shape;148;p18"/>
          <p:cNvSpPr txBox="1">
            <a:spLocks noGrp="1"/>
          </p:cNvSpPr>
          <p:nvPr>
            <p:ph type="body" idx="1"/>
          </p:nvPr>
        </p:nvSpPr>
        <p:spPr>
          <a:xfrm>
            <a:off x="1264050" y="2201325"/>
            <a:ext cx="2051400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Understand Business Context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1"/>
          </p:nvPr>
        </p:nvSpPr>
        <p:spPr>
          <a:xfrm>
            <a:off x="5018500" y="2201325"/>
            <a:ext cx="2051400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Develop Model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0" name="Google Shape;150;p18"/>
          <p:cNvSpPr txBox="1">
            <a:spLocks noGrp="1"/>
          </p:cNvSpPr>
          <p:nvPr>
            <p:ph type="body" idx="1"/>
          </p:nvPr>
        </p:nvSpPr>
        <p:spPr>
          <a:xfrm>
            <a:off x="6866850" y="2201313"/>
            <a:ext cx="1366800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Model Tuning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6233325" y="3631550"/>
            <a:ext cx="1261200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Iterate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954" y="0"/>
            <a:ext cx="3273047" cy="28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observations</a:t>
            </a:r>
            <a:endParaRPr/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33563"/>
            <a:ext cx="4171950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4592750" y="2082850"/>
            <a:ext cx="4050900" cy="26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4362525" y="2861088"/>
            <a:ext cx="4674600" cy="22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User Scatter Plots, HeatMaps to understand the nature of data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60k+ errors (picked, placed, and rejected don't add up) - Importance of data cleansing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Significant variables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/>
          <p:nvPr/>
        </p:nvSpPr>
        <p:spPr>
          <a:xfrm>
            <a:off x="6576000" y="666413"/>
            <a:ext cx="2568000" cy="14967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</a:t>
            </a:r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We used a Deep Learning Recurrent Neural Network; 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 dirty="0"/>
              <a:t>MEAN SQUARED ERROR(MSE) - 7.5 </a:t>
            </a:r>
            <a:endParaRPr sz="1800" u="sng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/>
              <a:t>LSTM, 50 Epochs, ADAM optimizer,  2 Hidden Layers, Data Set Split 80/20,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sp>
        <p:nvSpPr>
          <p:cNvPr id="169" name="Google Shape;169;p20"/>
          <p:cNvSpPr txBox="1"/>
          <p:nvPr/>
        </p:nvSpPr>
        <p:spPr>
          <a:xfrm>
            <a:off x="6774000" y="666413"/>
            <a:ext cx="2370000" cy="14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These have increased accuracy in this application as we are handling sets of sequential data, and attempting to find and predict patterns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>
            <a:spLocks noGrp="1"/>
          </p:cNvSpPr>
          <p:nvPr>
            <p:ph type="title"/>
          </p:nvPr>
        </p:nvSpPr>
        <p:spPr>
          <a:xfrm>
            <a:off x="727650" y="1304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 </a:t>
            </a:r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1771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Model Development 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656300" y="2755375"/>
            <a:ext cx="1771200" cy="15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Python, TensorFlow, Keras</a:t>
            </a: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3128788" y="2755375"/>
            <a:ext cx="2046000" cy="16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VSCode, Spyder, Power BI, Github </a:t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6105200" y="2755375"/>
            <a:ext cx="214770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IFTTT ( If this then that)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3794875" y="2013150"/>
            <a:ext cx="14658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IDEs  </a:t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6554900" y="1847125"/>
            <a:ext cx="16128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Notification</a:t>
            </a:r>
            <a:endParaRPr/>
          </a:p>
        </p:txBody>
      </p:sp>
      <p:cxnSp>
        <p:nvCxnSpPr>
          <p:cNvPr id="181" name="Google Shape;181;p21"/>
          <p:cNvCxnSpPr/>
          <p:nvPr/>
        </p:nvCxnSpPr>
        <p:spPr>
          <a:xfrm>
            <a:off x="651325" y="2685425"/>
            <a:ext cx="797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1"/>
          <p:cNvCxnSpPr/>
          <p:nvPr/>
        </p:nvCxnSpPr>
        <p:spPr>
          <a:xfrm>
            <a:off x="2768400" y="1847125"/>
            <a:ext cx="0" cy="23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1"/>
          <p:cNvCxnSpPr/>
          <p:nvPr/>
        </p:nvCxnSpPr>
        <p:spPr>
          <a:xfrm>
            <a:off x="5535175" y="1772200"/>
            <a:ext cx="0" cy="23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39" y="3343565"/>
            <a:ext cx="2045999" cy="153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3232" y="3303875"/>
            <a:ext cx="2346239" cy="15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6250" y="3210288"/>
            <a:ext cx="969751" cy="180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5">
            <a:alphaModFix/>
          </a:blip>
          <a:srcRect l="2624" t="46386" r="1928" b="40919"/>
          <a:stretch/>
        </p:blipFill>
        <p:spPr>
          <a:xfrm>
            <a:off x="5895550" y="4043775"/>
            <a:ext cx="2952901" cy="85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98006"/>
      </a:dk1>
      <a:lt1>
        <a:srgbClr val="FFFFFF"/>
      </a:lt1>
      <a:dk2>
        <a:srgbClr val="1A1A1A"/>
      </a:dk2>
      <a:lt2>
        <a:srgbClr val="BAC2C3"/>
      </a:lt2>
      <a:accent1>
        <a:srgbClr val="595959"/>
      </a:accent1>
      <a:accent2>
        <a:srgbClr val="6AA4C8"/>
      </a:accent2>
      <a:accent3>
        <a:srgbClr val="F3E5E5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356</Words>
  <Application>Microsoft Office PowerPoint</Application>
  <PresentationFormat>On-screen Show (16:9)</PresentationFormat>
  <Paragraphs>70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Lato</vt:lpstr>
      <vt:lpstr>Arial</vt:lpstr>
      <vt:lpstr>Roboto</vt:lpstr>
      <vt:lpstr>Raleway</vt:lpstr>
      <vt:lpstr>Streamline</vt:lpstr>
      <vt:lpstr>Team Sprite</vt:lpstr>
      <vt:lpstr>Skills Required: No coding experience is necessary. We encourage individuals to leverage their innovative and problem-solving skills.  What we provide: FOOD! - Pizza, snacks and Red Bull  </vt:lpstr>
      <vt:lpstr>Who we are .. </vt:lpstr>
      <vt:lpstr>In last 24 hours,  </vt:lpstr>
      <vt:lpstr>Business Value </vt:lpstr>
      <vt:lpstr>Our Process</vt:lpstr>
      <vt:lpstr>Preliminary observations</vt:lpstr>
      <vt:lpstr>The Model</vt:lpstr>
      <vt:lpstr>Tech Stack </vt:lpstr>
      <vt:lpstr>Next Steps</vt:lpstr>
      <vt:lpstr>In Closing…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Sprite</dc:title>
  <cp:lastModifiedBy>Deepak Babu</cp:lastModifiedBy>
  <cp:revision>3</cp:revision>
  <dcterms:modified xsi:type="dcterms:W3CDTF">2019-12-08T17:29:06Z</dcterms:modified>
</cp:coreProperties>
</file>